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Slides/notesSlide1.xml" ContentType="application/vnd.openxmlformats-officedocument.presentationml.notesSlide+xml"/>
  <Override PartName="/ppt/notesSlides/_rels/notesSlide1.xml.rels" ContentType="application/vnd.openxmlformats-package.relationships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2.xml" ContentType="application/vnd.openxmlformats-officedocument.theme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</p:sldIdLst>
  <p:sldSz cx="12192000" cy="6858000"/>
  <p:notesSz cx="6888163" cy="100187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solidFill>
                  <a:schemeClr val="dk1"/>
                </a:solidFill>
                <a:latin typeface="Calibri"/>
              </a:rPr>
              <a:t>Для перемещения страницы щёлкните мышью</a:t>
            </a: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C6C33700-E375-4E6A-A742-CE75F03609E9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ldImg"/>
          </p:nvPr>
        </p:nvSpPr>
        <p:spPr>
          <a:xfrm>
            <a:off x="439560" y="1252440"/>
            <a:ext cx="6008400" cy="3381120"/>
          </a:xfrm>
          <a:prstGeom prst="rect">
            <a:avLst/>
          </a:prstGeom>
          <a:ln w="0">
            <a:noFill/>
          </a:ln>
        </p:spPr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88680" y="4821480"/>
            <a:ext cx="5510160" cy="394452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t">
            <a:no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sldNum" idx="7"/>
          </p:nvPr>
        </p:nvSpPr>
        <p:spPr>
          <a:xfrm>
            <a:off x="3901680" y="9515880"/>
            <a:ext cx="2984400" cy="502200"/>
          </a:xfrm>
          <a:prstGeom prst="rect">
            <a:avLst/>
          </a:prstGeom>
          <a:noFill/>
          <a:ln w="0">
            <a:noFill/>
          </a:ln>
        </p:spPr>
        <p:txBody>
          <a:bodyPr lIns="96480" rIns="9648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ru-RU" sz="13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10E1B0E-E598-46F8-9CA9-AFA7FF099AE3}" type="slidenum">
              <a:rPr b="0" lang="ru-RU" sz="13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4A66A88-30A8-45B0-BC51-4782D313820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1284506-99D7-4ECD-AAA5-78FBF900159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6A5B0A1-DF29-4067-BF5A-BAC0151DFCA6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CBD512B-F10B-43C6-9E8A-887C78B0D481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C8CAE17-19B7-4177-AF58-A2F5E0BA200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E78EE05-04F6-4523-AE71-5803F2714BD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E5D82C2-ADC5-4B84-8A74-DEE2999AF1C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CDA8B4E-6F4D-4182-82A2-29E1BCDCD61F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8DCF449-694E-4D4E-AB96-429A62674DFE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BA5BF42-0146-4E09-BE84-923B3A997B2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0024FD1-5914-4E4F-84DC-9F585EDF136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780FBF5-B455-41B9-BCEB-193100DC2BC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b="0" lang="ru-RU" sz="6000" spc="-1" strike="noStrike">
                <a:solidFill>
                  <a:schemeClr val="dk1"/>
                </a:solidFill>
                <a:latin typeface="Calibri Light"/>
              </a:rPr>
              <a:t>Образец заголовка</a:t>
            </a:r>
            <a:endParaRPr b="0" lang="ru-RU" sz="60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&lt;дата/время&gt;</a:t>
            </a:r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AA060C2-71D2-4801-8076-509ACC877EBB}" type="slidenum">
              <a:rPr b="0" lang="ru-RU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>
              <a:buNone/>
            </a:pPr>
            <a:endParaRPr b="0" lang="ru-RU" sz="6000" spc="-1" strike="noStrike">
              <a:solidFill>
                <a:schemeClr val="dk1"/>
              </a:solidFill>
              <a:latin typeface="Calibri Light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algn="ctr">
              <a:buNone/>
            </a:pPr>
            <a:endParaRPr b="0" lang="ru-RU" sz="2400" spc="-1" strike="noStrike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48" name="Рисунок 4" descr=""/>
          <p:cNvPicPr/>
          <p:nvPr/>
        </p:nvPicPr>
        <p:blipFill>
          <a:blip r:embed="rId1"/>
          <a:stretch/>
        </p:blipFill>
        <p:spPr>
          <a:xfrm>
            <a:off x="356040" y="533160"/>
            <a:ext cx="5159520" cy="3068640"/>
          </a:xfrm>
          <a:prstGeom prst="rect">
            <a:avLst/>
          </a:prstGeom>
          <a:ln w="0">
            <a:noFill/>
          </a:ln>
        </p:spPr>
      </p:pic>
      <p:pic>
        <p:nvPicPr>
          <p:cNvPr id="49" name="Рисунок 6" descr=""/>
          <p:cNvPicPr/>
          <p:nvPr/>
        </p:nvPicPr>
        <p:blipFill>
          <a:blip r:embed="rId2"/>
          <a:stretch/>
        </p:blipFill>
        <p:spPr>
          <a:xfrm>
            <a:off x="356040" y="3687480"/>
            <a:ext cx="5159520" cy="3140280"/>
          </a:xfrm>
          <a:prstGeom prst="rect">
            <a:avLst/>
          </a:prstGeom>
          <a:ln w="0">
            <a:noFill/>
          </a:ln>
        </p:spPr>
      </p:pic>
      <p:pic>
        <p:nvPicPr>
          <p:cNvPr id="50" name="Рисунок 8" descr=""/>
          <p:cNvPicPr/>
          <p:nvPr/>
        </p:nvPicPr>
        <p:blipFill>
          <a:blip r:embed="rId3"/>
          <a:stretch/>
        </p:blipFill>
        <p:spPr>
          <a:xfrm>
            <a:off x="5992560" y="578160"/>
            <a:ext cx="5703840" cy="2959560"/>
          </a:xfrm>
          <a:prstGeom prst="rect">
            <a:avLst/>
          </a:prstGeom>
          <a:ln w="0">
            <a:noFill/>
          </a:ln>
        </p:spPr>
      </p:pic>
      <p:pic>
        <p:nvPicPr>
          <p:cNvPr id="51" name="Рисунок 10" descr=""/>
          <p:cNvPicPr/>
          <p:nvPr/>
        </p:nvPicPr>
        <p:blipFill>
          <a:blip r:embed="rId4"/>
          <a:stretch/>
        </p:blipFill>
        <p:spPr>
          <a:xfrm>
            <a:off x="5992560" y="3687480"/>
            <a:ext cx="5703840" cy="3107160"/>
          </a:xfrm>
          <a:prstGeom prst="rect">
            <a:avLst/>
          </a:prstGeom>
          <a:ln w="0">
            <a:noFill/>
          </a:ln>
        </p:spPr>
      </p:pic>
      <p:sp>
        <p:nvSpPr>
          <p:cNvPr id="52" name="TextBox 3"/>
          <p:cNvSpPr/>
          <p:nvPr/>
        </p:nvSpPr>
        <p:spPr>
          <a:xfrm>
            <a:off x="2075760" y="85680"/>
            <a:ext cx="804204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2000" spc="-1" strike="noStrike">
                <a:solidFill>
                  <a:schemeClr val="dk1"/>
                </a:solidFill>
                <a:latin typeface="Calibri"/>
              </a:rPr>
              <a:t>Материал к заучиванию «Свойства препаративных форм пестицидов»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 pitchFamily="0" charset="1"/>
        <a:ea typeface=""/>
        <a:cs typeface=""/>
      </a:majorFont>
      <a:minorFont>
        <a:latin typeface="Calibri" panose="020F050202020403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</TotalTime>
  <Application>LibreOffice/7.6.4.1$Windows_X86_64 LibreOffice_project/e19e193f88cd6c0525a17fb7a176ed8e6a3e2aa1</Application>
  <AppVersion>15.0000</AppVersion>
  <Words>10</Words>
  <Paragraphs>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2026-01-21T18:37:08Z</dcterms:created>
  <dc:creator>Dmitry Trishkin</dc:creator>
  <dc:description/>
  <dc:language>ru-RU</dc:language>
  <cp:lastModifiedBy>Dmitry Trishkin</cp:lastModifiedBy>
  <cp:lastPrinted>2026-01-21T18:40:05Z</cp:lastPrinted>
  <dcterms:modified xsi:type="dcterms:W3CDTF">2026-01-21T18:42:16Z</dcterms:modified>
  <cp:revision>4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1</vt:i4>
  </property>
</Properties>
</file>